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2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8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8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2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8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7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5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DD40-CE9C-4463-936E-322EE185BEDC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D0DE-78CE-4061-AF65-BF8186A02A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76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74" y="332656"/>
            <a:ext cx="8721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Папа может, папа может всё, что угодно… </a:t>
            </a:r>
            <a:endParaRPr lang="ru-RU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977" y="1037325"/>
            <a:ext cx="8380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smtClean="0"/>
              <a:t>- Под </a:t>
            </a:r>
            <a:r>
              <a:rPr lang="ru-RU" sz="2000" b="1" i="1" dirty="0" smtClean="0"/>
              <a:t>таким девизом прошёл праздник «День Защитника Отечества» </a:t>
            </a:r>
          </a:p>
          <a:p>
            <a:r>
              <a:rPr lang="ru-RU" sz="2000" b="1" i="1" dirty="0" smtClean="0"/>
              <a:t>в подготовительной группе «Кедровичок». </a:t>
            </a:r>
            <a:endParaRPr lang="ru-RU" sz="2000" b="1" i="1" dirty="0"/>
          </a:p>
        </p:txBody>
      </p:sp>
      <p:pic>
        <p:nvPicPr>
          <p:cNvPr id="1026" name="Picture 2" descr="D:\МОЯ РАБОТА\ФОТО (2015-2016-2017)\УТРЕННИКИ\23 февраля 2017 г\20170221_105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4" y="1988840"/>
            <a:ext cx="7836039" cy="4407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671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Я РАБОТА\ФОТО (2015-2016-2017)\ВЫСТАВКИ 2015-2016 - 2017\Папа может, папа может\20170220_131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06635" cy="467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58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82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Воспитателями была подготовлена стенгазета с фотографиями пап и дедушек, </a:t>
            </a:r>
          </a:p>
          <a:p>
            <a:r>
              <a:rPr lang="ru-RU" b="1" i="1" dirty="0" smtClean="0"/>
              <a:t>которая называлась «Папа может, папа может, всё, что угодно…»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110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2"/>
            <a:ext cx="92275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Логопедом  Дементьевой Ю.Г. были подготовлены и записаны рассказы детей </a:t>
            </a:r>
          </a:p>
          <a:p>
            <a:r>
              <a:rPr lang="ru-RU" sz="1600" b="1" i="1" dirty="0" smtClean="0"/>
              <a:t>«Профессия моего папы». Дети по заранее заготовленным схемам, картинкам с удовольствием </a:t>
            </a:r>
          </a:p>
          <a:p>
            <a:r>
              <a:rPr lang="ru-RU" sz="1600" b="1" i="1" dirty="0" smtClean="0"/>
              <a:t>рассказывали о профессии  своего папы или дедушки. Папы и дедушки с удовольствием читали</a:t>
            </a:r>
          </a:p>
          <a:p>
            <a:r>
              <a:rPr lang="ru-RU" sz="1600" b="1" i="1" dirty="0" smtClean="0"/>
              <a:t>эти рассказы и узнавали себя в этих рассказах. </a:t>
            </a:r>
            <a:endParaRPr lang="ru-RU" sz="1600" b="1" i="1" dirty="0"/>
          </a:p>
        </p:txBody>
      </p:sp>
      <p:pic>
        <p:nvPicPr>
          <p:cNvPr id="2050" name="Picture 2" descr="D:\МОЯ РАБОТА\ФОТО (2015-2016-2017)\ВЫСТАВКИ 2015-2016 - 2017\Папа может, папа может\20170220_131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7" y="1253706"/>
            <a:ext cx="4301420" cy="2419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42" y="3815462"/>
            <a:ext cx="4617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Были подготовлены схемы для составления рассказов </a:t>
            </a:r>
          </a:p>
          <a:p>
            <a:r>
              <a:rPr lang="ru-RU" sz="1400" b="1" i="1" dirty="0" smtClean="0"/>
              <a:t>о разных  профессиях пап, дедушек.</a:t>
            </a:r>
            <a:endParaRPr lang="ru-RU" sz="1400" b="1" i="1" dirty="0"/>
          </a:p>
        </p:txBody>
      </p:sp>
      <p:pic>
        <p:nvPicPr>
          <p:cNvPr id="2051" name="Picture 3" descr="D:\МОЯ РАБОТА\ФОТО (2015-2016-2017)\ВЫСТАВКИ 2015-2016 - 2017\Папа может, папа может\20170220_131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32" y="3493003"/>
            <a:ext cx="4304480" cy="242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54623" y="6011415"/>
            <a:ext cx="4804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/>
              <a:t>В нашей группе есть папа – электрик, папы – сварщики…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173219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РАБОТА\ФОТО (2015-2016-2017)\ВЫСТАВКИ 2015-2016 - 2017\Папа может, папа может\20170220_131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84376" cy="6016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58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641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Вот такой сюрприз ждал утром – 23 февраля наших пап…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47731" y="333672"/>
            <a:ext cx="57201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- Ну и, конечно, наши поздравления, которые </a:t>
            </a:r>
          </a:p>
          <a:p>
            <a:r>
              <a:rPr lang="ru-RU" sz="1700" b="1" dirty="0" smtClean="0"/>
              <a:t> прозвучали на празднике для каждого папы,</a:t>
            </a:r>
          </a:p>
          <a:p>
            <a:r>
              <a:rPr lang="ru-RU" sz="1700" b="1" dirty="0" smtClean="0"/>
              <a:t> дедушки. </a:t>
            </a:r>
          </a:p>
          <a:p>
            <a:r>
              <a:rPr lang="ru-RU" sz="1700" b="1" dirty="0" smtClean="0"/>
              <a:t>Наш педагогический коллектив группы «Кедровичок»</a:t>
            </a:r>
          </a:p>
          <a:p>
            <a:r>
              <a:rPr lang="ru-RU" sz="1700" b="1" dirty="0" smtClean="0"/>
              <a:t>присоединяется к поздравлениям ваших детей и желает Вам удач, везения, здоровья, большой радости!</a:t>
            </a:r>
          </a:p>
          <a:p>
            <a:r>
              <a:rPr lang="ru-RU" sz="1700" b="1" dirty="0" smtClean="0"/>
              <a:t>                                                                 С/у коллектив группы.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168810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184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fedor</dc:creator>
  <cp:lastModifiedBy>fedor</cp:lastModifiedBy>
  <cp:revision>6</cp:revision>
  <dcterms:created xsi:type="dcterms:W3CDTF">2017-02-22T14:15:15Z</dcterms:created>
  <dcterms:modified xsi:type="dcterms:W3CDTF">2017-02-22T14:50:42Z</dcterms:modified>
</cp:coreProperties>
</file>